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H3V+DQGroEWhxntytyqlU6cis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2948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607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74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52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385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6185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6310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530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3" name="Google Shape;33;p13"/>
          <p:cNvSpPr txBox="1"/>
          <p:nvPr/>
        </p:nvSpPr>
        <p:spPr>
          <a:xfrm>
            <a:off x="2692904" y="6491808"/>
            <a:ext cx="36774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Jorneduc2016. Fiocruz, Brasília/DF. 22 a 24 de setembro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583112" y="5199458"/>
            <a:ext cx="7005637" cy="121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none" strike="noStrike" cap="none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Autor 1</a:t>
            </a:r>
            <a:endParaRPr/>
          </a:p>
          <a:p>
            <a:pPr marL="0" marR="0" lvl="0" indent="0" algn="r" rtl="0">
              <a:spcBef>
                <a:spcPts val="280"/>
              </a:spcBef>
              <a:spcAft>
                <a:spcPts val="0"/>
              </a:spcAft>
              <a:buNone/>
            </a:pPr>
            <a:r>
              <a:rPr lang="pt-BR" sz="1400" b="0" i="0" u="none" strike="noStrike" cap="none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Autor 2</a:t>
            </a:r>
            <a:endParaRPr/>
          </a:p>
          <a:p>
            <a:pPr marL="0" marR="0" lvl="0" indent="0" algn="r" rtl="0">
              <a:spcBef>
                <a:spcPts val="280"/>
              </a:spcBef>
              <a:spcAft>
                <a:spcPts val="0"/>
              </a:spcAft>
              <a:buNone/>
            </a:pPr>
            <a:r>
              <a:rPr lang="pt-BR" sz="1400" b="0" i="0" u="none" strike="noStrike" cap="none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Autor 3</a:t>
            </a:r>
            <a:endParaRPr/>
          </a:p>
          <a:p>
            <a:pPr marL="0" marR="0" lvl="0" indent="0" algn="r" rtl="0">
              <a:spcBef>
                <a:spcPts val="280"/>
              </a:spcBef>
              <a:spcAft>
                <a:spcPts val="0"/>
              </a:spcAft>
              <a:buNone/>
            </a:pPr>
            <a:r>
              <a:rPr lang="pt-BR" sz="1400" b="0" i="0" u="none" strike="noStrike" cap="none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Autor 4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69341" y="3232297"/>
            <a:ext cx="840531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2231944"/>
            <a:ext cx="914400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small" dirty="0" smtClean="0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DIMENSÃO: </a:t>
            </a:r>
            <a:r>
              <a:rPr lang="pt-BR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Escolha entre: Ensino, Extensão, Iniciação Científica, Pós-graduação </a:t>
            </a:r>
            <a:r>
              <a:rPr lang="pt-BR" sz="18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Stricto sensu </a:t>
            </a:r>
            <a:r>
              <a:rPr lang="pt-BR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Pós-graduação </a:t>
            </a:r>
            <a:r>
              <a:rPr lang="pt-BR" sz="18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Lato sensu</a:t>
            </a:r>
            <a:endParaRPr sz="1800" b="1" i="1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0" y="6356351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SU </a:t>
            </a:r>
            <a:r>
              <a:rPr lang="pt-BR" dirty="0" smtClean="0"/>
              <a:t>2021</a:t>
            </a:r>
            <a:endParaRPr dirty="0"/>
          </a:p>
        </p:txBody>
      </p:sp>
      <p:pic>
        <p:nvPicPr>
          <p:cNvPr id="7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300413" y="335280"/>
            <a:ext cx="2928936" cy="177927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485419" y="149543"/>
            <a:ext cx="6503234" cy="78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dirty="0"/>
          </a:p>
          <a:p>
            <a:pPr marL="342900" marR="0" lvl="0" indent="-342900" algn="just" rtl="0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5E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513994" y="263843"/>
            <a:ext cx="6503234" cy="78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 smtClean="0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dirty="0"/>
          </a:p>
          <a:p>
            <a:pPr marL="342900" marR="0" lvl="0" indent="-342900" algn="just" rtl="0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5E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4847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513994" y="263843"/>
            <a:ext cx="6503234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ADD4"/>
                </a:solidFill>
                <a:latin typeface="Calibri"/>
                <a:sym typeface="Calibri"/>
              </a:rPr>
              <a:t>Metodologia</a:t>
            </a:r>
            <a:endParaRPr dirty="0"/>
          </a:p>
          <a:p>
            <a:pPr marL="342900" marR="0" lvl="0" indent="-342900" algn="just" rtl="0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5E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1406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513994" y="263843"/>
            <a:ext cx="6503234" cy="40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ADD4"/>
                </a:solidFill>
                <a:latin typeface="Calibri"/>
                <a:sym typeface="Calibri"/>
              </a:rPr>
              <a:t>Resultados</a:t>
            </a:r>
            <a:endParaRPr sz="1800" b="0" i="0" u="none" strike="noStrike" cap="none" dirty="0">
              <a:solidFill>
                <a:srgbClr val="005E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6439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513994" y="263843"/>
            <a:ext cx="6503234" cy="40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r">
              <a:lnSpc>
                <a:spcPct val="85000"/>
              </a:lnSpc>
            </a:pPr>
            <a:r>
              <a:rPr lang="pt-BR" sz="2400" b="1" dirty="0">
                <a:solidFill>
                  <a:srgbClr val="00ADD4"/>
                </a:solidFill>
                <a:latin typeface="Calibri"/>
                <a:ea typeface="Calibri"/>
                <a:cs typeface="Calibri"/>
                <a:sym typeface="Calibri"/>
              </a:rPr>
              <a:t>Conclusões/Considerações Finais</a:t>
            </a:r>
            <a:endParaRPr lang="pt-BR" sz="2400" dirty="0"/>
          </a:p>
        </p:txBody>
      </p:sp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7671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Uma imagem contendo Diagrama&#10;&#10;Descrição gerada automaticamen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0864" y="263843"/>
            <a:ext cx="2450911" cy="1593532"/>
          </a:xfrm>
          <a:prstGeom prst="rect">
            <a:avLst/>
          </a:prstGeom>
          <a:ln/>
        </p:spPr>
      </p:pic>
      <p:sp>
        <p:nvSpPr>
          <p:cNvPr id="4" name="Google Shape;154;p9"/>
          <p:cNvSpPr txBox="1">
            <a:spLocks noGrp="1"/>
          </p:cNvSpPr>
          <p:nvPr>
            <p:ph type="body" idx="1"/>
          </p:nvPr>
        </p:nvSpPr>
        <p:spPr>
          <a:xfrm>
            <a:off x="1120035" y="2904998"/>
            <a:ext cx="7514337" cy="3248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6413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  <a:buNone/>
            </a:pPr>
            <a:endParaRPr sz="407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  <a:buNone/>
            </a:pPr>
            <a:r>
              <a:rPr lang="pt-BR" sz="4070" dirty="0"/>
              <a:t>E-mail: </a:t>
            </a:r>
            <a:endParaRPr dirty="0"/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  <a:buNone/>
            </a:pPr>
            <a:r>
              <a:rPr lang="pt-BR" sz="4070" dirty="0"/>
              <a:t>Muito </a:t>
            </a:r>
            <a:r>
              <a:rPr lang="pt-BR" sz="4070" dirty="0" smtClean="0"/>
              <a:t>obrigado(a)!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2415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Apresentação na tela (4:3)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Santos</dc:creator>
  <cp:lastModifiedBy>UPE-Botanica</cp:lastModifiedBy>
  <cp:revision>1</cp:revision>
  <dcterms:created xsi:type="dcterms:W3CDTF">2016-09-16T17:25:34Z</dcterms:created>
  <dcterms:modified xsi:type="dcterms:W3CDTF">2021-08-24T13:18:22Z</dcterms:modified>
</cp:coreProperties>
</file>